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269" r:id="rId3"/>
    <p:sldId id="266" r:id="rId4"/>
    <p:sldId id="260" r:id="rId5"/>
    <p:sldId id="257" r:id="rId6"/>
    <p:sldId id="25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2025/6/24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3060FD1-0FDA-97BF-66E0-439B866FE2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, 网站&#10;&#10;AI 生成的内容可能不正确。">
            <a:extLst>
              <a:ext uri="{FF2B5EF4-FFF2-40B4-BE49-F238E27FC236}">
                <a16:creationId xmlns:a16="http://schemas.microsoft.com/office/drawing/2014/main" id="{732F23EC-9BEF-8608-ABBD-A0AF22530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" y="951345"/>
            <a:ext cx="12166238" cy="4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6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D7B6630-9D2B-893D-9B86-D71FFE60BB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9F72F128-C90E-906C-F8BB-6B423F42E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7" y="333110"/>
            <a:ext cx="11307126" cy="619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99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362D47-C751-201D-EEE7-3A05392D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0D41C7-4DF4-0E06-223E-15818B0C49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18</Words>
  <Application>Microsoft Office PowerPoint</Application>
  <PresentationFormat>宽屏</PresentationFormat>
  <Paragraphs>6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Li Zhixuan (Dr)</cp:lastModifiedBy>
  <cp:revision>59</cp:revision>
  <dcterms:created xsi:type="dcterms:W3CDTF">2022-10-13T02:50:52Z</dcterms:created>
  <dcterms:modified xsi:type="dcterms:W3CDTF">2025-06-24T12:03:23Z</dcterms:modified>
</cp:coreProperties>
</file>

<file path=docProps/thumbnail.jpeg>
</file>